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769" r:id="rId2"/>
    <p:sldId id="768" r:id="rId3"/>
    <p:sldId id="772" r:id="rId4"/>
    <p:sldId id="765" r:id="rId5"/>
    <p:sldId id="763" r:id="rId6"/>
    <p:sldId id="773" r:id="rId7"/>
    <p:sldId id="788" r:id="rId8"/>
    <p:sldId id="774" r:id="rId9"/>
    <p:sldId id="777" r:id="rId10"/>
    <p:sldId id="776" r:id="rId11"/>
    <p:sldId id="775" r:id="rId12"/>
    <p:sldId id="781" r:id="rId13"/>
    <p:sldId id="787" r:id="rId14"/>
    <p:sldId id="778" r:id="rId15"/>
    <p:sldId id="779" r:id="rId16"/>
    <p:sldId id="780" r:id="rId17"/>
    <p:sldId id="789" r:id="rId18"/>
    <p:sldId id="783" r:id="rId19"/>
    <p:sldId id="784" r:id="rId20"/>
    <p:sldId id="785" r:id="rId21"/>
    <p:sldId id="786" r:id="rId22"/>
  </p:sldIdLst>
  <p:sldSz cx="10058400" cy="77724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HelveticaNeueLT Std" panose="020B0604020202020204" pitchFamily="34" charset="0"/>
      <p:regular r:id="rId32"/>
      <p:bold r:id="rId33"/>
      <p:italic r:id="rId34"/>
      <p:boldItalic r:id="rId35"/>
    </p:embeddedFont>
    <p:embeddedFont>
      <p:font typeface="HelveticaNeueLT Std Blk" panose="020B0904020202020204" pitchFamily="34" charset="0"/>
      <p:bold r:id="rId36"/>
      <p:boldItalic r:id="rId37"/>
    </p:embeddedFont>
    <p:embeddedFont>
      <p:font typeface="Interstate Light" panose="020B0604020202020204" charset="0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Altamiranda" initials="LA" lastIdx="5" clrIdx="0">
    <p:extLst>
      <p:ext uri="{19B8F6BF-5375-455C-9EA6-DF929625EA0E}">
        <p15:presenceInfo xmlns:p15="http://schemas.microsoft.com/office/powerpoint/2012/main" userId="S-1-5-21-322017181-2252229628-559598886-1426" providerId="AD"/>
      </p:ext>
    </p:extLst>
  </p:cmAuthor>
  <p:cmAuthor id="2" name="Mark Foster" initials="MF" lastIdx="8" clrIdx="1">
    <p:extLst>
      <p:ext uri="{19B8F6BF-5375-455C-9EA6-DF929625EA0E}">
        <p15:presenceInfo xmlns:p15="http://schemas.microsoft.com/office/powerpoint/2012/main" userId="S-1-5-21-322017181-2252229628-559598886-15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AB34"/>
    <a:srgbClr val="7F7F7F"/>
    <a:srgbClr val="3C2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5" autoAdjust="0"/>
    <p:restoredTop sz="95897" autoAdjust="0"/>
  </p:normalViewPr>
  <p:slideViewPr>
    <p:cSldViewPr snapToGrid="0" snapToObjects="1">
      <p:cViewPr varScale="1">
        <p:scale>
          <a:sx n="91" d="100"/>
          <a:sy n="91" d="100"/>
        </p:scale>
        <p:origin x="13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89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E4CBA5-3626-4596-A162-282320151F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303243-D5FD-4D4B-9058-C3B1AF8443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39A1F-CA06-44A4-901B-DB3633EB973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2F1C0-E592-44E0-BAFA-63E5C5FFD4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6379D-B03E-49F8-92B2-CE7661AE55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45702-B815-4921-A698-80052AD43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8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terstate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terstate Light" pitchFamily="2" charset="77"/>
              </a:defRPr>
            </a:lvl1pPr>
          </a:lstStyle>
          <a:p>
            <a:fld id="{0FF56F6C-E70E-084C-9E5B-53EC11AD8DEC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terstate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terstate Light" pitchFamily="2" charset="77"/>
              </a:defRPr>
            </a:lvl1pPr>
          </a:lstStyle>
          <a:p>
            <a:fld id="{4C4D5B62-D523-2D4C-83EF-115625696E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terstate Ligh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terstate Ligh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terstate Ligh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terstate Ligh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terstate Ligh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  <a:prstGeom prst="rect">
            <a:avLst/>
          </a:prstGeo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7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5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8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2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  <a:prstGeom prst="rect">
            <a:avLst/>
          </a:prstGeo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5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0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6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4530FC8F-466B-402E-BE39-D4BB79622F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84786"/>
          </a:xfrm>
          <a:prstGeom prst="rect">
            <a:avLst/>
          </a:prstGeom>
          <a:solidFill>
            <a:srgbClr val="FFCD01"/>
          </a:solidFill>
          <a:ln>
            <a:noFill/>
          </a:ln>
          <a:effectLst/>
        </p:spPr>
        <p:txBody>
          <a:bodyPr wrap="none" anchor="ctr"/>
          <a:lstStyle>
            <a:lvl1pPr>
              <a:defRPr b="1" i="1">
                <a:solidFill>
                  <a:schemeClr val="tx1"/>
                </a:solidFill>
                <a:latin typeface="Futura MdCn BT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Futura MdCn BT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9pPr>
          </a:lstStyle>
          <a:p>
            <a:endParaRPr lang="en-US" altLang="en-US" dirty="0">
              <a:latin typeface="Arial Black" panose="020B0A04020102020204" pitchFamily="34" charset="0"/>
            </a:endParaRP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E6897D1E-A5F9-40DB-90BF-47798364B2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95400" y="76200"/>
            <a:ext cx="6553200" cy="10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Futura MdCn BT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Futura MdCn BT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9pPr>
          </a:lstStyle>
          <a:p>
            <a:pPr algn="l">
              <a:lnSpc>
                <a:spcPct val="50000"/>
              </a:lnSpc>
              <a:spcBef>
                <a:spcPts val="3600"/>
              </a:spcBef>
            </a:pPr>
            <a:endParaRPr lang="en-US" altLang="en-US" sz="1800" b="1" i="0" dirty="0">
              <a:solidFill>
                <a:schemeClr val="bg1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50000"/>
              </a:lnSpc>
              <a:spcBef>
                <a:spcPts val="300"/>
              </a:spcBef>
            </a:pPr>
            <a:r>
              <a:rPr lang="en-US" altLang="en-US" sz="1400" b="1" i="0" baseline="0" dirty="0">
                <a:solidFill>
                  <a:schemeClr val="bg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Client Name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i="0" baseline="0" dirty="0">
                <a:solidFill>
                  <a:schemeClr val="bg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Job Name – Location</a:t>
            </a:r>
          </a:p>
          <a:p>
            <a:pPr algn="l">
              <a:spcBef>
                <a:spcPct val="50000"/>
              </a:spcBef>
            </a:pPr>
            <a:endParaRPr lang="en-US" sz="1200" b="1" i="0" kern="1200" dirty="0">
              <a:solidFill>
                <a:schemeClr val="bg1"/>
              </a:solidFill>
              <a:latin typeface="HelveticaNeueLT Std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200" b="1" i="0" kern="1200" dirty="0">
                <a:solidFill>
                  <a:schemeClr val="bg1"/>
                </a:solidFill>
                <a:latin typeface="HelveticaNeueLT Std" panose="020B0604020202020204" pitchFamily="34" charset="0"/>
                <a:ea typeface="+mn-ea"/>
                <a:cs typeface="Arial" panose="020B0604020202020204" pitchFamily="34" charset="0"/>
              </a:rPr>
              <a:t>Approval Body, Date – </a:t>
            </a:r>
            <a:r>
              <a:rPr lang="en-US" altLang="en-US" sz="1200" b="1" i="0" baseline="0" dirty="0">
                <a:solidFill>
                  <a:schemeClr val="bg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en-US" altLang="en-US" sz="1200" b="1" i="0" dirty="0">
                <a:solidFill>
                  <a:schemeClr val="bg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94ACD-D1EF-489E-B8AD-3D2339773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44"/>
            <a:ext cx="1060704" cy="106070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262644-10FF-4E78-8A7D-807FB6D76232}"/>
              </a:ext>
            </a:extLst>
          </p:cNvPr>
          <p:cNvCxnSpPr/>
          <p:nvPr userDrawn="1"/>
        </p:nvCxnSpPr>
        <p:spPr bwMode="auto">
          <a:xfrm>
            <a:off x="0" y="1188720"/>
            <a:ext cx="13716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C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6636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27357EAA-F5F3-D649-8A6E-0C69F4433F66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/>
          <a:lstStyle/>
          <a:p>
            <a:fld id="{525A810F-D695-2445-A567-F668DF42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2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71DA2A77-1A36-4F2B-8668-8ED216A9AE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"/>
            <a:ext cx="10058400" cy="93265"/>
          </a:xfrm>
          <a:prstGeom prst="rect">
            <a:avLst/>
          </a:prstGeom>
          <a:solidFill>
            <a:srgbClr val="FFCD01"/>
          </a:solidFill>
          <a:ln>
            <a:noFill/>
          </a:ln>
          <a:effectLst/>
        </p:spPr>
        <p:txBody>
          <a:bodyPr wrap="none" anchor="ctr"/>
          <a:lstStyle>
            <a:lvl1pPr>
              <a:defRPr b="1" i="1">
                <a:solidFill>
                  <a:schemeClr val="tx1"/>
                </a:solidFill>
                <a:latin typeface="Futura MdCn BT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Futura MdCn BT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9pPr>
          </a:lstStyle>
          <a:p>
            <a:endParaRPr lang="en-US" altLang="en-US" dirty="0">
              <a:latin typeface="Arial Black" panose="020B0A04020102020204" pitchFamily="34" charset="0"/>
            </a:endParaRPr>
          </a:p>
        </p:txBody>
      </p:sp>
      <p:sp>
        <p:nvSpPr>
          <p:cNvPr id="8" name="Text Box 23">
            <a:extLst>
              <a:ext uri="{FF2B5EF4-FFF2-40B4-BE49-F238E27FC236}">
                <a16:creationId xmlns:a16="http://schemas.microsoft.com/office/drawing/2014/main" id="{E326BA46-E613-4686-8B54-15DF18B9CB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95400" y="76200"/>
            <a:ext cx="6553200" cy="10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 i="1">
                <a:solidFill>
                  <a:schemeClr val="tx1"/>
                </a:solidFill>
                <a:latin typeface="Futura MdCn BT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Futura MdCn BT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Futura MdCn B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Futura MdCn BT" pitchFamily="34" charset="0"/>
              </a:defRPr>
            </a:lvl9pPr>
          </a:lstStyle>
          <a:p>
            <a:pPr algn="l">
              <a:lnSpc>
                <a:spcPct val="50000"/>
              </a:lnSpc>
              <a:spcBef>
                <a:spcPts val="3600"/>
              </a:spcBef>
            </a:pPr>
            <a:endParaRPr lang="en-US" altLang="en-US" sz="1800" b="1" i="0" dirty="0">
              <a:solidFill>
                <a:schemeClr val="tx1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50000"/>
              </a:lnSpc>
              <a:spcBef>
                <a:spcPts val="300"/>
              </a:spcBef>
            </a:pPr>
            <a:r>
              <a:rPr lang="en-US" altLang="en-US" sz="1400" b="1" i="0" baseline="0" dirty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Oregon Worsted LLC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altLang="en-US" sz="1400" b="1" i="0" baseline="0" dirty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Allen Blvd Redevelopment – 10700 SW Allen Blvd</a:t>
            </a:r>
          </a:p>
          <a:p>
            <a:pPr algn="l">
              <a:spcBef>
                <a:spcPct val="50000"/>
              </a:spcBef>
            </a:pPr>
            <a:endParaRPr lang="en-US" sz="1200" b="1" i="0" kern="1200" dirty="0">
              <a:solidFill>
                <a:schemeClr val="tx1"/>
              </a:solidFill>
              <a:latin typeface="HelveticaNeueLT Std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200" b="1" i="0" kern="1200" dirty="0">
                <a:solidFill>
                  <a:schemeClr val="tx1"/>
                </a:solidFill>
                <a:latin typeface="HelveticaNeueLT Std" panose="020B0604020202020204" pitchFamily="34" charset="0"/>
                <a:ea typeface="+mn-ea"/>
                <a:cs typeface="Arial" panose="020B0604020202020204" pitchFamily="34" charset="0"/>
              </a:rPr>
              <a:t>Planning Commission Hearing, February 16, 2022</a:t>
            </a:r>
            <a:r>
              <a:rPr lang="en-US" altLang="en-US" sz="1200" b="1" i="0" dirty="0">
                <a:solidFill>
                  <a:schemeClr val="tx1"/>
                </a:solidFill>
                <a:latin typeface="HelveticaNeueLT Std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8DFE55-4E5D-4FEF-9612-ED856B78D4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44"/>
            <a:ext cx="1060704" cy="106070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E77BD3-18C5-4334-AB23-BC620B7F9F2A}"/>
              </a:ext>
            </a:extLst>
          </p:cNvPr>
          <p:cNvCxnSpPr/>
          <p:nvPr userDrawn="1"/>
        </p:nvCxnSpPr>
        <p:spPr bwMode="auto">
          <a:xfrm>
            <a:off x="0" y="1188720"/>
            <a:ext cx="13716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C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972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b="0" i="0" kern="1200">
          <a:solidFill>
            <a:schemeClr val="tx1"/>
          </a:solidFill>
          <a:latin typeface="Interstate Light" pitchFamily="2" charset="77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b="0" i="0" kern="1200">
          <a:solidFill>
            <a:schemeClr val="tx1"/>
          </a:solidFill>
          <a:latin typeface="Interstate Light" pitchFamily="2" charset="77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Interstate Light" pitchFamily="2" charset="77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b="0" i="0" kern="1200">
          <a:solidFill>
            <a:schemeClr val="tx1"/>
          </a:solidFill>
          <a:latin typeface="Interstate Light" pitchFamily="2" charset="77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b="0" i="0" kern="1200">
          <a:solidFill>
            <a:schemeClr val="tx1"/>
          </a:solidFill>
          <a:latin typeface="Interstate Light" pitchFamily="2" charset="77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986F8-EED4-4F17-B11E-4A3E3157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727473"/>
            <a:ext cx="9734550" cy="5305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8AEC7C-3395-4DDB-9D0A-B99F3192AB3C}"/>
              </a:ext>
            </a:extLst>
          </p:cNvPr>
          <p:cNvSpPr txBox="1"/>
          <p:nvPr/>
        </p:nvSpPr>
        <p:spPr>
          <a:xfrm>
            <a:off x="7273159" y="1234231"/>
            <a:ext cx="2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Vicinity Map</a:t>
            </a:r>
          </a:p>
        </p:txBody>
      </p:sp>
    </p:spTree>
    <p:extLst>
      <p:ext uri="{BB962C8B-B14F-4D97-AF65-F5344CB8AC3E}">
        <p14:creationId xmlns:p14="http://schemas.microsoft.com/office/powerpoint/2010/main" val="3574712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F71DF5-5640-4342-A2A8-308ECEF2A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510"/>
            <a:ext cx="10058400" cy="5193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2E0C6-0DA5-461D-B6E9-F3BC82AFA0E3}"/>
              </a:ext>
            </a:extLst>
          </p:cNvPr>
          <p:cNvSpPr txBox="1"/>
          <p:nvPr/>
        </p:nvSpPr>
        <p:spPr>
          <a:xfrm>
            <a:off x="7273159" y="1234231"/>
            <a:ext cx="2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Pad 1 Materials</a:t>
            </a:r>
          </a:p>
        </p:txBody>
      </p:sp>
    </p:spTree>
    <p:extLst>
      <p:ext uri="{BB962C8B-B14F-4D97-AF65-F5344CB8AC3E}">
        <p14:creationId xmlns:p14="http://schemas.microsoft.com/office/powerpoint/2010/main" val="2732466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DCB8EE-3BB5-419C-8261-DF078718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609344"/>
            <a:ext cx="8595360" cy="6163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B66BBF-C142-4814-8B3D-76147889B3BA}"/>
              </a:ext>
            </a:extLst>
          </p:cNvPr>
          <p:cNvSpPr txBox="1"/>
          <p:nvPr/>
        </p:nvSpPr>
        <p:spPr>
          <a:xfrm>
            <a:off x="6274676" y="1234231"/>
            <a:ext cx="362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Pad 2 Elevations &amp; Materials</a:t>
            </a:r>
          </a:p>
        </p:txBody>
      </p:sp>
    </p:spTree>
    <p:extLst>
      <p:ext uri="{BB962C8B-B14F-4D97-AF65-F5344CB8AC3E}">
        <p14:creationId xmlns:p14="http://schemas.microsoft.com/office/powerpoint/2010/main" val="4068970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661BE7-8930-4297-A706-F0A7A5B535CD}"/>
              </a:ext>
            </a:extLst>
          </p:cNvPr>
          <p:cNvSpPr txBox="1"/>
          <p:nvPr/>
        </p:nvSpPr>
        <p:spPr>
          <a:xfrm>
            <a:off x="530352" y="1726608"/>
            <a:ext cx="8961120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NeueLT Std Blk" panose="020B0904020202020204" pitchFamily="34" charset="0"/>
              </a:rPr>
              <a:t>Condition as Written:</a:t>
            </a:r>
          </a:p>
          <a:p>
            <a:endParaRPr lang="en-US" dirty="0"/>
          </a:p>
          <a:p>
            <a:pPr>
              <a:tabLst>
                <a:tab pos="457200" algn="l"/>
              </a:tabLst>
            </a:pPr>
            <a:r>
              <a:rPr lang="en-US" dirty="0">
                <a:latin typeface="HelveticaNeueLT Std" panose="020B0604020202020204" pitchFamily="34" charset="0"/>
              </a:rPr>
              <a:t>B. 	Prior to issuance o the site development permit, the applicant shall:</a:t>
            </a:r>
          </a:p>
          <a:p>
            <a:pPr marL="914400" indent="-447675">
              <a:tabLst>
                <a:tab pos="914400" algn="l"/>
              </a:tabLst>
            </a:pPr>
            <a:r>
              <a:rPr lang="en-US" dirty="0">
                <a:latin typeface="HelveticaNeueLT Std" panose="020B0604020202020204" pitchFamily="34" charset="0"/>
              </a:rPr>
              <a:t>8. 	Submit to the City of a copy of issued permits or other approvals needed form the Oregon Department of Transportation for work within, and/or construction access to ODOT right of way (Site Development Div. / SAS)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8B5E4-2A67-4EA2-938F-0BFFEB643E41}"/>
              </a:ext>
            </a:extLst>
          </p:cNvPr>
          <p:cNvSpPr txBox="1"/>
          <p:nvPr/>
        </p:nvSpPr>
        <p:spPr>
          <a:xfrm>
            <a:off x="530352" y="4310903"/>
            <a:ext cx="8961120" cy="2893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NeueLT Std Blk" panose="020B0904020202020204" pitchFamily="34" charset="0"/>
              </a:rPr>
              <a:t>Requested Revision:</a:t>
            </a:r>
          </a:p>
          <a:p>
            <a:endParaRPr lang="en-US" dirty="0"/>
          </a:p>
          <a:p>
            <a:pPr>
              <a:tabLst>
                <a:tab pos="457200" algn="l"/>
              </a:tabLst>
            </a:pPr>
            <a:r>
              <a:rPr lang="en-US" dirty="0">
                <a:latin typeface="HelveticaNeueLT Std" panose="020B0604020202020204" pitchFamily="34" charset="0"/>
              </a:rPr>
              <a:t>Move Condition B(8) to “E. Prior to final inspection/occupancy of any building permit”</a:t>
            </a:r>
          </a:p>
          <a:p>
            <a:pPr>
              <a:tabLst>
                <a:tab pos="457200" algn="l"/>
              </a:tabLst>
            </a:pPr>
            <a:endParaRPr lang="en-US" dirty="0">
              <a:latin typeface="HelveticaNeueLT Std" panose="020B060402020202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latin typeface="HelveticaNeueLT Std" panose="020B0604020202020204" pitchFamily="34" charset="0"/>
              </a:rPr>
              <a:t>As written condition 8(B) requires ODOT permits be issued before site and building permits can be issued. ODOT permitting is a long process that will delay work onsite until after the fall rains begin. This will negatively impact the project and push the construction start a full year to spring of 2023. Moving the condition to Section E will allow site and building construction to begin before fall rains and still ensure the ROW improvements are completed before occupancy.</a:t>
            </a:r>
          </a:p>
        </p:txBody>
      </p:sp>
    </p:spTree>
    <p:extLst>
      <p:ext uri="{BB962C8B-B14F-4D97-AF65-F5344CB8AC3E}">
        <p14:creationId xmlns:p14="http://schemas.microsoft.com/office/powerpoint/2010/main" val="232735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670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1A04356-F2D2-4A92-8073-9C664C66F8AC}"/>
              </a:ext>
            </a:extLst>
          </p:cNvPr>
          <p:cNvGrpSpPr/>
          <p:nvPr/>
        </p:nvGrpSpPr>
        <p:grpSpPr>
          <a:xfrm>
            <a:off x="222504" y="1234231"/>
            <a:ext cx="9673972" cy="6538169"/>
            <a:chOff x="222504" y="1234231"/>
            <a:chExt cx="9673972" cy="6538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040E8-6B66-4FAD-8F15-667AA798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504" y="1584960"/>
              <a:ext cx="9613392" cy="618744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35D59E5-8903-40BA-81A7-B02AAADC5B15}"/>
                </a:ext>
              </a:extLst>
            </p:cNvPr>
            <p:cNvSpPr txBox="1"/>
            <p:nvPr/>
          </p:nvSpPr>
          <p:spPr>
            <a:xfrm>
              <a:off x="5213132" y="1234231"/>
              <a:ext cx="4683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HelveticaNeueLT Std Blk" panose="020B0904020202020204" pitchFamily="34" charset="0"/>
                </a:rPr>
                <a:t>Raised ROW Sidewalk Assessment</a:t>
              </a:r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A8A20398-1653-43B0-A632-079C1F6DD7B7}"/>
                </a:ext>
              </a:extLst>
            </p:cNvPr>
            <p:cNvSpPr/>
            <p:nvPr/>
          </p:nvSpPr>
          <p:spPr>
            <a:xfrm>
              <a:off x="895350" y="3676649"/>
              <a:ext cx="8605837" cy="404813"/>
            </a:xfrm>
            <a:custGeom>
              <a:avLst/>
              <a:gdLst>
                <a:gd name="connsiteX0" fmla="*/ 0 w 6977063"/>
                <a:gd name="connsiteY0" fmla="*/ 161925 h 361950"/>
                <a:gd name="connsiteX1" fmla="*/ 257175 w 6977063"/>
                <a:gd name="connsiteY1" fmla="*/ 0 h 361950"/>
                <a:gd name="connsiteX2" fmla="*/ 6962775 w 6977063"/>
                <a:gd name="connsiteY2" fmla="*/ 176213 h 361950"/>
                <a:gd name="connsiteX3" fmla="*/ 6977063 w 6977063"/>
                <a:gd name="connsiteY3" fmla="*/ 361950 h 361950"/>
                <a:gd name="connsiteX4" fmla="*/ 0 w 6977063"/>
                <a:gd name="connsiteY4" fmla="*/ 161925 h 361950"/>
                <a:gd name="connsiteX0" fmla="*/ 0 w 6977063"/>
                <a:gd name="connsiteY0" fmla="*/ 161925 h 361950"/>
                <a:gd name="connsiteX1" fmla="*/ 257175 w 6977063"/>
                <a:gd name="connsiteY1" fmla="*/ 0 h 361950"/>
                <a:gd name="connsiteX2" fmla="*/ 6877500 w 6977063"/>
                <a:gd name="connsiteY2" fmla="*/ 176213 h 361950"/>
                <a:gd name="connsiteX3" fmla="*/ 6977063 w 6977063"/>
                <a:gd name="connsiteY3" fmla="*/ 361950 h 361950"/>
                <a:gd name="connsiteX4" fmla="*/ 0 w 6977063"/>
                <a:gd name="connsiteY4" fmla="*/ 161925 h 361950"/>
                <a:gd name="connsiteX0" fmla="*/ 0 w 7004196"/>
                <a:gd name="connsiteY0" fmla="*/ 161925 h 357742"/>
                <a:gd name="connsiteX1" fmla="*/ 257175 w 7004196"/>
                <a:gd name="connsiteY1" fmla="*/ 0 h 357742"/>
                <a:gd name="connsiteX2" fmla="*/ 6877500 w 7004196"/>
                <a:gd name="connsiteY2" fmla="*/ 176213 h 357742"/>
                <a:gd name="connsiteX3" fmla="*/ 7004196 w 7004196"/>
                <a:gd name="connsiteY3" fmla="*/ 357742 h 357742"/>
                <a:gd name="connsiteX4" fmla="*/ 0 w 7004196"/>
                <a:gd name="connsiteY4" fmla="*/ 161925 h 357742"/>
                <a:gd name="connsiteX0" fmla="*/ 0 w 7004196"/>
                <a:gd name="connsiteY0" fmla="*/ 161925 h 357742"/>
                <a:gd name="connsiteX1" fmla="*/ 257175 w 7004196"/>
                <a:gd name="connsiteY1" fmla="*/ 0 h 357742"/>
                <a:gd name="connsiteX2" fmla="*/ 6908510 w 7004196"/>
                <a:gd name="connsiteY2" fmla="*/ 193048 h 357742"/>
                <a:gd name="connsiteX3" fmla="*/ 7004196 w 7004196"/>
                <a:gd name="connsiteY3" fmla="*/ 357742 h 357742"/>
                <a:gd name="connsiteX4" fmla="*/ 0 w 7004196"/>
                <a:gd name="connsiteY4" fmla="*/ 161925 h 35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4196" h="357742">
                  <a:moveTo>
                    <a:pt x="0" y="161925"/>
                  </a:moveTo>
                  <a:lnTo>
                    <a:pt x="257175" y="0"/>
                  </a:lnTo>
                  <a:lnTo>
                    <a:pt x="6908510" y="193048"/>
                  </a:lnTo>
                  <a:lnTo>
                    <a:pt x="7004196" y="357742"/>
                  </a:lnTo>
                  <a:lnTo>
                    <a:pt x="0" y="16192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0000"/>
              </a:schemeClr>
            </a:solidFill>
            <a:ln>
              <a:solidFill>
                <a:schemeClr val="accent4">
                  <a:lumMod val="40000"/>
                  <a:lumOff val="6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8D70F08-7AEF-4FD8-BDAA-81A48856F334}"/>
                </a:ext>
              </a:extLst>
            </p:cNvPr>
            <p:cNvSpPr/>
            <p:nvPr/>
          </p:nvSpPr>
          <p:spPr>
            <a:xfrm>
              <a:off x="1166813" y="3486112"/>
              <a:ext cx="8210550" cy="404850"/>
            </a:xfrm>
            <a:custGeom>
              <a:avLst/>
              <a:gdLst>
                <a:gd name="connsiteX0" fmla="*/ 0 w 5534025"/>
                <a:gd name="connsiteY0" fmla="*/ 180975 h 328612"/>
                <a:gd name="connsiteX1" fmla="*/ 619125 w 5534025"/>
                <a:gd name="connsiteY1" fmla="*/ 0 h 328612"/>
                <a:gd name="connsiteX2" fmla="*/ 5524500 w 5534025"/>
                <a:gd name="connsiteY2" fmla="*/ 109537 h 328612"/>
                <a:gd name="connsiteX3" fmla="*/ 5534025 w 5534025"/>
                <a:gd name="connsiteY3" fmla="*/ 328612 h 328612"/>
                <a:gd name="connsiteX4" fmla="*/ 0 w 5534025"/>
                <a:gd name="connsiteY4" fmla="*/ 180975 h 328612"/>
                <a:gd name="connsiteX0" fmla="*/ 408904 w 5942929"/>
                <a:gd name="connsiteY0" fmla="*/ 180975 h 328612"/>
                <a:gd name="connsiteX1" fmla="*/ 1028029 w 5942929"/>
                <a:gd name="connsiteY1" fmla="*/ 0 h 328612"/>
                <a:gd name="connsiteX2" fmla="*/ 5933404 w 5942929"/>
                <a:gd name="connsiteY2" fmla="*/ 109537 h 328612"/>
                <a:gd name="connsiteX3" fmla="*/ 5942929 w 5942929"/>
                <a:gd name="connsiteY3" fmla="*/ 328612 h 328612"/>
                <a:gd name="connsiteX4" fmla="*/ 408904 w 5942929"/>
                <a:gd name="connsiteY4" fmla="*/ 180975 h 328612"/>
                <a:gd name="connsiteX0" fmla="*/ 415567 w 5949592"/>
                <a:gd name="connsiteY0" fmla="*/ 180982 h 328619"/>
                <a:gd name="connsiteX1" fmla="*/ 606067 w 5949592"/>
                <a:gd name="connsiteY1" fmla="*/ 95257 h 328619"/>
                <a:gd name="connsiteX2" fmla="*/ 1034692 w 5949592"/>
                <a:gd name="connsiteY2" fmla="*/ 7 h 328619"/>
                <a:gd name="connsiteX3" fmla="*/ 5940067 w 5949592"/>
                <a:gd name="connsiteY3" fmla="*/ 109544 h 328619"/>
                <a:gd name="connsiteX4" fmla="*/ 5949592 w 5949592"/>
                <a:gd name="connsiteY4" fmla="*/ 328619 h 328619"/>
                <a:gd name="connsiteX5" fmla="*/ 415567 w 5949592"/>
                <a:gd name="connsiteY5" fmla="*/ 180982 h 328619"/>
                <a:gd name="connsiteX0" fmla="*/ 417029 w 5951054"/>
                <a:gd name="connsiteY0" fmla="*/ 180982 h 328619"/>
                <a:gd name="connsiteX1" fmla="*/ 536091 w 5951054"/>
                <a:gd name="connsiteY1" fmla="*/ 152408 h 328619"/>
                <a:gd name="connsiteX2" fmla="*/ 607529 w 5951054"/>
                <a:gd name="connsiteY2" fmla="*/ 95257 h 328619"/>
                <a:gd name="connsiteX3" fmla="*/ 1036154 w 5951054"/>
                <a:gd name="connsiteY3" fmla="*/ 7 h 328619"/>
                <a:gd name="connsiteX4" fmla="*/ 5941529 w 5951054"/>
                <a:gd name="connsiteY4" fmla="*/ 109544 h 328619"/>
                <a:gd name="connsiteX5" fmla="*/ 5951054 w 5951054"/>
                <a:gd name="connsiteY5" fmla="*/ 328619 h 328619"/>
                <a:gd name="connsiteX6" fmla="*/ 417029 w 5951054"/>
                <a:gd name="connsiteY6" fmla="*/ 180982 h 328619"/>
                <a:gd name="connsiteX0" fmla="*/ 85853 w 5619878"/>
                <a:gd name="connsiteY0" fmla="*/ 180982 h 366650"/>
                <a:gd name="connsiteX1" fmla="*/ 204915 w 5619878"/>
                <a:gd name="connsiteY1" fmla="*/ 152408 h 366650"/>
                <a:gd name="connsiteX2" fmla="*/ 276353 w 5619878"/>
                <a:gd name="connsiteY2" fmla="*/ 95257 h 366650"/>
                <a:gd name="connsiteX3" fmla="*/ 704978 w 5619878"/>
                <a:gd name="connsiteY3" fmla="*/ 7 h 366650"/>
                <a:gd name="connsiteX4" fmla="*/ 5610353 w 5619878"/>
                <a:gd name="connsiteY4" fmla="*/ 109544 h 366650"/>
                <a:gd name="connsiteX5" fmla="*/ 5619878 w 5619878"/>
                <a:gd name="connsiteY5" fmla="*/ 328619 h 366650"/>
                <a:gd name="connsiteX6" fmla="*/ 85853 w 5619878"/>
                <a:gd name="connsiteY6" fmla="*/ 180982 h 366650"/>
                <a:gd name="connsiteX0" fmla="*/ 0 w 5534025"/>
                <a:gd name="connsiteY0" fmla="*/ 180982 h 328619"/>
                <a:gd name="connsiteX1" fmla="*/ 119062 w 5534025"/>
                <a:gd name="connsiteY1" fmla="*/ 152408 h 328619"/>
                <a:gd name="connsiteX2" fmla="*/ 190500 w 5534025"/>
                <a:gd name="connsiteY2" fmla="*/ 95257 h 328619"/>
                <a:gd name="connsiteX3" fmla="*/ 619125 w 5534025"/>
                <a:gd name="connsiteY3" fmla="*/ 7 h 328619"/>
                <a:gd name="connsiteX4" fmla="*/ 5524500 w 5534025"/>
                <a:gd name="connsiteY4" fmla="*/ 109544 h 328619"/>
                <a:gd name="connsiteX5" fmla="*/ 5534025 w 5534025"/>
                <a:gd name="connsiteY5" fmla="*/ 328619 h 328619"/>
                <a:gd name="connsiteX6" fmla="*/ 0 w 5534025"/>
                <a:gd name="connsiteY6" fmla="*/ 180982 h 328619"/>
                <a:gd name="connsiteX0" fmla="*/ 371297 w 5905322"/>
                <a:gd name="connsiteY0" fmla="*/ 180982 h 328619"/>
                <a:gd name="connsiteX1" fmla="*/ 561797 w 5905322"/>
                <a:gd name="connsiteY1" fmla="*/ 95257 h 328619"/>
                <a:gd name="connsiteX2" fmla="*/ 990422 w 5905322"/>
                <a:gd name="connsiteY2" fmla="*/ 7 h 328619"/>
                <a:gd name="connsiteX3" fmla="*/ 5895797 w 5905322"/>
                <a:gd name="connsiteY3" fmla="*/ 109544 h 328619"/>
                <a:gd name="connsiteX4" fmla="*/ 5905322 w 5905322"/>
                <a:gd name="connsiteY4" fmla="*/ 328619 h 328619"/>
                <a:gd name="connsiteX5" fmla="*/ 371297 w 5905322"/>
                <a:gd name="connsiteY5" fmla="*/ 180982 h 328619"/>
                <a:gd name="connsiteX0" fmla="*/ 408904 w 5942929"/>
                <a:gd name="connsiteY0" fmla="*/ 180975 h 328612"/>
                <a:gd name="connsiteX1" fmla="*/ 1028029 w 5942929"/>
                <a:gd name="connsiteY1" fmla="*/ 0 h 328612"/>
                <a:gd name="connsiteX2" fmla="*/ 5933404 w 5942929"/>
                <a:gd name="connsiteY2" fmla="*/ 109537 h 328612"/>
                <a:gd name="connsiteX3" fmla="*/ 5942929 w 5942929"/>
                <a:gd name="connsiteY3" fmla="*/ 328612 h 328612"/>
                <a:gd name="connsiteX4" fmla="*/ 408904 w 5942929"/>
                <a:gd name="connsiteY4" fmla="*/ 180975 h 328612"/>
                <a:gd name="connsiteX0" fmla="*/ 0 w 5534025"/>
                <a:gd name="connsiteY0" fmla="*/ 180975 h 328612"/>
                <a:gd name="connsiteX1" fmla="*/ 619125 w 5534025"/>
                <a:gd name="connsiteY1" fmla="*/ 0 h 328612"/>
                <a:gd name="connsiteX2" fmla="*/ 5524500 w 5534025"/>
                <a:gd name="connsiteY2" fmla="*/ 109537 h 328612"/>
                <a:gd name="connsiteX3" fmla="*/ 5534025 w 5534025"/>
                <a:gd name="connsiteY3" fmla="*/ 328612 h 328612"/>
                <a:gd name="connsiteX4" fmla="*/ 0 w 5534025"/>
                <a:gd name="connsiteY4" fmla="*/ 180975 h 328612"/>
                <a:gd name="connsiteX0" fmla="*/ 0 w 5534025"/>
                <a:gd name="connsiteY0" fmla="*/ 180975 h 328612"/>
                <a:gd name="connsiteX1" fmla="*/ 619125 w 5534025"/>
                <a:gd name="connsiteY1" fmla="*/ 0 h 328612"/>
                <a:gd name="connsiteX2" fmla="*/ 5524500 w 5534025"/>
                <a:gd name="connsiteY2" fmla="*/ 109537 h 328612"/>
                <a:gd name="connsiteX3" fmla="*/ 5534025 w 5534025"/>
                <a:gd name="connsiteY3" fmla="*/ 328612 h 328612"/>
                <a:gd name="connsiteX4" fmla="*/ 0 w 5534025"/>
                <a:gd name="connsiteY4" fmla="*/ 180975 h 328612"/>
                <a:gd name="connsiteX0" fmla="*/ 0 w 5534025"/>
                <a:gd name="connsiteY0" fmla="*/ 166687 h 314324"/>
                <a:gd name="connsiteX1" fmla="*/ 614362 w 5534025"/>
                <a:gd name="connsiteY1" fmla="*/ 0 h 314324"/>
                <a:gd name="connsiteX2" fmla="*/ 5524500 w 5534025"/>
                <a:gd name="connsiteY2" fmla="*/ 95249 h 314324"/>
                <a:gd name="connsiteX3" fmla="*/ 5534025 w 5534025"/>
                <a:gd name="connsiteY3" fmla="*/ 314324 h 314324"/>
                <a:gd name="connsiteX4" fmla="*/ 0 w 5534025"/>
                <a:gd name="connsiteY4" fmla="*/ 166687 h 314324"/>
                <a:gd name="connsiteX0" fmla="*/ 0 w 5534025"/>
                <a:gd name="connsiteY0" fmla="*/ 185737 h 333374"/>
                <a:gd name="connsiteX1" fmla="*/ 671512 w 5534025"/>
                <a:gd name="connsiteY1" fmla="*/ 0 h 333374"/>
                <a:gd name="connsiteX2" fmla="*/ 5524500 w 5534025"/>
                <a:gd name="connsiteY2" fmla="*/ 114299 h 333374"/>
                <a:gd name="connsiteX3" fmla="*/ 5534025 w 5534025"/>
                <a:gd name="connsiteY3" fmla="*/ 333374 h 333374"/>
                <a:gd name="connsiteX4" fmla="*/ 0 w 5534025"/>
                <a:gd name="connsiteY4" fmla="*/ 185737 h 333374"/>
                <a:gd name="connsiteX0" fmla="*/ 0 w 5534025"/>
                <a:gd name="connsiteY0" fmla="*/ 185782 h 333419"/>
                <a:gd name="connsiteX1" fmla="*/ 671512 w 5534025"/>
                <a:gd name="connsiteY1" fmla="*/ 45 h 333419"/>
                <a:gd name="connsiteX2" fmla="*/ 5524500 w 5534025"/>
                <a:gd name="connsiteY2" fmla="*/ 114344 h 333419"/>
                <a:gd name="connsiteX3" fmla="*/ 5534025 w 5534025"/>
                <a:gd name="connsiteY3" fmla="*/ 333419 h 333419"/>
                <a:gd name="connsiteX4" fmla="*/ 0 w 5534025"/>
                <a:gd name="connsiteY4" fmla="*/ 185782 h 333419"/>
                <a:gd name="connsiteX0" fmla="*/ 0 w 5534025"/>
                <a:gd name="connsiteY0" fmla="*/ 185776 h 333413"/>
                <a:gd name="connsiteX1" fmla="*/ 671512 w 5534025"/>
                <a:gd name="connsiteY1" fmla="*/ 39 h 333413"/>
                <a:gd name="connsiteX2" fmla="*/ 5524500 w 5534025"/>
                <a:gd name="connsiteY2" fmla="*/ 114338 h 333413"/>
                <a:gd name="connsiteX3" fmla="*/ 5534025 w 5534025"/>
                <a:gd name="connsiteY3" fmla="*/ 333413 h 333413"/>
                <a:gd name="connsiteX4" fmla="*/ 0 w 5534025"/>
                <a:gd name="connsiteY4" fmla="*/ 185776 h 333413"/>
                <a:gd name="connsiteX0" fmla="*/ 0 w 8196263"/>
                <a:gd name="connsiteY0" fmla="*/ 185776 h 404850"/>
                <a:gd name="connsiteX1" fmla="*/ 671512 w 8196263"/>
                <a:gd name="connsiteY1" fmla="*/ 39 h 404850"/>
                <a:gd name="connsiteX2" fmla="*/ 5524500 w 8196263"/>
                <a:gd name="connsiteY2" fmla="*/ 114338 h 404850"/>
                <a:gd name="connsiteX3" fmla="*/ 8196263 w 8196263"/>
                <a:gd name="connsiteY3" fmla="*/ 404850 h 404850"/>
                <a:gd name="connsiteX4" fmla="*/ 0 w 8196263"/>
                <a:gd name="connsiteY4" fmla="*/ 185776 h 404850"/>
                <a:gd name="connsiteX0" fmla="*/ 0 w 8196263"/>
                <a:gd name="connsiteY0" fmla="*/ 185776 h 404850"/>
                <a:gd name="connsiteX1" fmla="*/ 671512 w 8196263"/>
                <a:gd name="connsiteY1" fmla="*/ 39 h 404850"/>
                <a:gd name="connsiteX2" fmla="*/ 7734300 w 8196263"/>
                <a:gd name="connsiteY2" fmla="*/ 161963 h 404850"/>
                <a:gd name="connsiteX3" fmla="*/ 8196263 w 8196263"/>
                <a:gd name="connsiteY3" fmla="*/ 404850 h 404850"/>
                <a:gd name="connsiteX4" fmla="*/ 0 w 8196263"/>
                <a:gd name="connsiteY4" fmla="*/ 185776 h 404850"/>
                <a:gd name="connsiteX0" fmla="*/ 0 w 8196263"/>
                <a:gd name="connsiteY0" fmla="*/ 185776 h 404850"/>
                <a:gd name="connsiteX1" fmla="*/ 671512 w 8196263"/>
                <a:gd name="connsiteY1" fmla="*/ 39 h 404850"/>
                <a:gd name="connsiteX2" fmla="*/ 7734300 w 8196263"/>
                <a:gd name="connsiteY2" fmla="*/ 161963 h 404850"/>
                <a:gd name="connsiteX3" fmla="*/ 8196263 w 8196263"/>
                <a:gd name="connsiteY3" fmla="*/ 404850 h 404850"/>
                <a:gd name="connsiteX4" fmla="*/ 0 w 8196263"/>
                <a:gd name="connsiteY4" fmla="*/ 185776 h 404850"/>
                <a:gd name="connsiteX0" fmla="*/ 0 w 8210550"/>
                <a:gd name="connsiteY0" fmla="*/ 185776 h 404850"/>
                <a:gd name="connsiteX1" fmla="*/ 671512 w 8210550"/>
                <a:gd name="connsiteY1" fmla="*/ 39 h 404850"/>
                <a:gd name="connsiteX2" fmla="*/ 7734300 w 8210550"/>
                <a:gd name="connsiteY2" fmla="*/ 161963 h 404850"/>
                <a:gd name="connsiteX3" fmla="*/ 8210550 w 8210550"/>
                <a:gd name="connsiteY3" fmla="*/ 404850 h 404850"/>
                <a:gd name="connsiteX4" fmla="*/ 0 w 8210550"/>
                <a:gd name="connsiteY4" fmla="*/ 185776 h 404850"/>
                <a:gd name="connsiteX0" fmla="*/ 0 w 8210550"/>
                <a:gd name="connsiteY0" fmla="*/ 185776 h 404850"/>
                <a:gd name="connsiteX1" fmla="*/ 671512 w 8210550"/>
                <a:gd name="connsiteY1" fmla="*/ 39 h 404850"/>
                <a:gd name="connsiteX2" fmla="*/ 7710488 w 8210550"/>
                <a:gd name="connsiteY2" fmla="*/ 161963 h 404850"/>
                <a:gd name="connsiteX3" fmla="*/ 8210550 w 8210550"/>
                <a:gd name="connsiteY3" fmla="*/ 404850 h 404850"/>
                <a:gd name="connsiteX4" fmla="*/ 0 w 8210550"/>
                <a:gd name="connsiteY4" fmla="*/ 185776 h 4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0550" h="404850">
                  <a:moveTo>
                    <a:pt x="0" y="185776"/>
                  </a:moveTo>
                  <a:cubicBezTo>
                    <a:pt x="119063" y="107194"/>
                    <a:pt x="379413" y="-2342"/>
                    <a:pt x="671512" y="39"/>
                  </a:cubicBezTo>
                  <a:lnTo>
                    <a:pt x="7710488" y="161963"/>
                  </a:lnTo>
                  <a:cubicBezTo>
                    <a:pt x="8059739" y="238162"/>
                    <a:pt x="8056562" y="323888"/>
                    <a:pt x="8210550" y="404850"/>
                  </a:cubicBezTo>
                  <a:lnTo>
                    <a:pt x="0" y="185776"/>
                  </a:lnTo>
                  <a:close/>
                </a:path>
              </a:pathLst>
            </a:custGeom>
            <a:solidFill>
              <a:schemeClr val="accent6">
                <a:alpha val="30000"/>
              </a:schemeClr>
            </a:solidFill>
            <a:ln>
              <a:solidFill>
                <a:schemeClr val="accent6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1D9D2F4-1212-44AC-86F8-C6110688A224}"/>
                </a:ext>
              </a:extLst>
            </p:cNvPr>
            <p:cNvSpPr/>
            <p:nvPr/>
          </p:nvSpPr>
          <p:spPr>
            <a:xfrm>
              <a:off x="552450" y="3848101"/>
              <a:ext cx="8672513" cy="542926"/>
            </a:xfrm>
            <a:custGeom>
              <a:avLst/>
              <a:gdLst>
                <a:gd name="connsiteX0" fmla="*/ 0 w 5995988"/>
                <a:gd name="connsiteY0" fmla="*/ 361950 h 423863"/>
                <a:gd name="connsiteX1" fmla="*/ 328613 w 5995988"/>
                <a:gd name="connsiteY1" fmla="*/ 0 h 423863"/>
                <a:gd name="connsiteX2" fmla="*/ 5995988 w 5995988"/>
                <a:gd name="connsiteY2" fmla="*/ 157163 h 423863"/>
                <a:gd name="connsiteX3" fmla="*/ 5995988 w 5995988"/>
                <a:gd name="connsiteY3" fmla="*/ 400050 h 423863"/>
                <a:gd name="connsiteX4" fmla="*/ 4510088 w 5995988"/>
                <a:gd name="connsiteY4" fmla="*/ 361950 h 423863"/>
                <a:gd name="connsiteX5" fmla="*/ 4238625 w 5995988"/>
                <a:gd name="connsiteY5" fmla="*/ 423863 h 423863"/>
                <a:gd name="connsiteX6" fmla="*/ 0 w 5995988"/>
                <a:gd name="connsiteY6" fmla="*/ 361950 h 423863"/>
                <a:gd name="connsiteX0" fmla="*/ 460300 w 6456288"/>
                <a:gd name="connsiteY0" fmla="*/ 361950 h 423863"/>
                <a:gd name="connsiteX1" fmla="*/ 788913 w 6456288"/>
                <a:gd name="connsiteY1" fmla="*/ 0 h 423863"/>
                <a:gd name="connsiteX2" fmla="*/ 6456288 w 6456288"/>
                <a:gd name="connsiteY2" fmla="*/ 157163 h 423863"/>
                <a:gd name="connsiteX3" fmla="*/ 6456288 w 6456288"/>
                <a:gd name="connsiteY3" fmla="*/ 400050 h 423863"/>
                <a:gd name="connsiteX4" fmla="*/ 4970388 w 6456288"/>
                <a:gd name="connsiteY4" fmla="*/ 361950 h 423863"/>
                <a:gd name="connsiteX5" fmla="*/ 4698925 w 6456288"/>
                <a:gd name="connsiteY5" fmla="*/ 423863 h 423863"/>
                <a:gd name="connsiteX6" fmla="*/ 460300 w 6456288"/>
                <a:gd name="connsiteY6" fmla="*/ 361950 h 423863"/>
                <a:gd name="connsiteX0" fmla="*/ 245859 w 6241847"/>
                <a:gd name="connsiteY0" fmla="*/ 361950 h 423863"/>
                <a:gd name="connsiteX1" fmla="*/ 574472 w 6241847"/>
                <a:gd name="connsiteY1" fmla="*/ 0 h 423863"/>
                <a:gd name="connsiteX2" fmla="*/ 6241847 w 6241847"/>
                <a:gd name="connsiteY2" fmla="*/ 157163 h 423863"/>
                <a:gd name="connsiteX3" fmla="*/ 6241847 w 6241847"/>
                <a:gd name="connsiteY3" fmla="*/ 400050 h 423863"/>
                <a:gd name="connsiteX4" fmla="*/ 4755947 w 6241847"/>
                <a:gd name="connsiteY4" fmla="*/ 361950 h 423863"/>
                <a:gd name="connsiteX5" fmla="*/ 4484484 w 6241847"/>
                <a:gd name="connsiteY5" fmla="*/ 423863 h 423863"/>
                <a:gd name="connsiteX6" fmla="*/ 245859 w 6241847"/>
                <a:gd name="connsiteY6" fmla="*/ 361950 h 423863"/>
                <a:gd name="connsiteX0" fmla="*/ 0 w 5995988"/>
                <a:gd name="connsiteY0" fmla="*/ 361950 h 423863"/>
                <a:gd name="connsiteX1" fmla="*/ 328613 w 5995988"/>
                <a:gd name="connsiteY1" fmla="*/ 0 h 423863"/>
                <a:gd name="connsiteX2" fmla="*/ 5995988 w 5995988"/>
                <a:gd name="connsiteY2" fmla="*/ 157163 h 423863"/>
                <a:gd name="connsiteX3" fmla="*/ 5995988 w 5995988"/>
                <a:gd name="connsiteY3" fmla="*/ 400050 h 423863"/>
                <a:gd name="connsiteX4" fmla="*/ 4510088 w 5995988"/>
                <a:gd name="connsiteY4" fmla="*/ 361950 h 423863"/>
                <a:gd name="connsiteX5" fmla="*/ 4238625 w 5995988"/>
                <a:gd name="connsiteY5" fmla="*/ 423863 h 423863"/>
                <a:gd name="connsiteX6" fmla="*/ 0 w 5995988"/>
                <a:gd name="connsiteY6" fmla="*/ 361950 h 423863"/>
                <a:gd name="connsiteX0" fmla="*/ 0 w 8948738"/>
                <a:gd name="connsiteY0" fmla="*/ 361950 h 423863"/>
                <a:gd name="connsiteX1" fmla="*/ 328613 w 8948738"/>
                <a:gd name="connsiteY1" fmla="*/ 0 h 423863"/>
                <a:gd name="connsiteX2" fmla="*/ 8948738 w 8948738"/>
                <a:gd name="connsiteY2" fmla="*/ 238126 h 423863"/>
                <a:gd name="connsiteX3" fmla="*/ 5995988 w 8948738"/>
                <a:gd name="connsiteY3" fmla="*/ 400050 h 423863"/>
                <a:gd name="connsiteX4" fmla="*/ 4510088 w 8948738"/>
                <a:gd name="connsiteY4" fmla="*/ 361950 h 423863"/>
                <a:gd name="connsiteX5" fmla="*/ 4238625 w 8948738"/>
                <a:gd name="connsiteY5" fmla="*/ 423863 h 423863"/>
                <a:gd name="connsiteX6" fmla="*/ 0 w 8948738"/>
                <a:gd name="connsiteY6" fmla="*/ 361950 h 423863"/>
                <a:gd name="connsiteX0" fmla="*/ 0 w 8448675"/>
                <a:gd name="connsiteY0" fmla="*/ 361950 h 423863"/>
                <a:gd name="connsiteX1" fmla="*/ 328613 w 8448675"/>
                <a:gd name="connsiteY1" fmla="*/ 0 h 423863"/>
                <a:gd name="connsiteX2" fmla="*/ 8448675 w 8448675"/>
                <a:gd name="connsiteY2" fmla="*/ 223838 h 423863"/>
                <a:gd name="connsiteX3" fmla="*/ 5995988 w 8448675"/>
                <a:gd name="connsiteY3" fmla="*/ 400050 h 423863"/>
                <a:gd name="connsiteX4" fmla="*/ 4510088 w 8448675"/>
                <a:gd name="connsiteY4" fmla="*/ 361950 h 423863"/>
                <a:gd name="connsiteX5" fmla="*/ 4238625 w 8448675"/>
                <a:gd name="connsiteY5" fmla="*/ 423863 h 423863"/>
                <a:gd name="connsiteX6" fmla="*/ 0 w 8448675"/>
                <a:gd name="connsiteY6" fmla="*/ 361950 h 423863"/>
                <a:gd name="connsiteX0" fmla="*/ 0 w 8448675"/>
                <a:gd name="connsiteY0" fmla="*/ 361950 h 423863"/>
                <a:gd name="connsiteX1" fmla="*/ 328613 w 8448675"/>
                <a:gd name="connsiteY1" fmla="*/ 0 h 423863"/>
                <a:gd name="connsiteX2" fmla="*/ 8448675 w 8448675"/>
                <a:gd name="connsiteY2" fmla="*/ 223838 h 423863"/>
                <a:gd name="connsiteX3" fmla="*/ 6005513 w 8448675"/>
                <a:gd name="connsiteY3" fmla="*/ 409575 h 423863"/>
                <a:gd name="connsiteX4" fmla="*/ 4510088 w 8448675"/>
                <a:gd name="connsiteY4" fmla="*/ 361950 h 423863"/>
                <a:gd name="connsiteX5" fmla="*/ 4238625 w 8448675"/>
                <a:gd name="connsiteY5" fmla="*/ 423863 h 423863"/>
                <a:gd name="connsiteX6" fmla="*/ 0 w 8448675"/>
                <a:gd name="connsiteY6" fmla="*/ 361950 h 423863"/>
                <a:gd name="connsiteX0" fmla="*/ 0 w 8448675"/>
                <a:gd name="connsiteY0" fmla="*/ 361950 h 423863"/>
                <a:gd name="connsiteX1" fmla="*/ 328613 w 8448675"/>
                <a:gd name="connsiteY1" fmla="*/ 0 h 423863"/>
                <a:gd name="connsiteX2" fmla="*/ 8448675 w 8448675"/>
                <a:gd name="connsiteY2" fmla="*/ 223838 h 423863"/>
                <a:gd name="connsiteX3" fmla="*/ 6915150 w 8448675"/>
                <a:gd name="connsiteY3" fmla="*/ 338138 h 423863"/>
                <a:gd name="connsiteX4" fmla="*/ 6005513 w 8448675"/>
                <a:gd name="connsiteY4" fmla="*/ 409575 h 423863"/>
                <a:gd name="connsiteX5" fmla="*/ 4510088 w 8448675"/>
                <a:gd name="connsiteY5" fmla="*/ 361950 h 423863"/>
                <a:gd name="connsiteX6" fmla="*/ 4238625 w 8448675"/>
                <a:gd name="connsiteY6" fmla="*/ 423863 h 423863"/>
                <a:gd name="connsiteX7" fmla="*/ 0 w 8448675"/>
                <a:gd name="connsiteY7" fmla="*/ 361950 h 423863"/>
                <a:gd name="connsiteX0" fmla="*/ 0 w 8448675"/>
                <a:gd name="connsiteY0" fmla="*/ 361950 h 476251"/>
                <a:gd name="connsiteX1" fmla="*/ 328613 w 8448675"/>
                <a:gd name="connsiteY1" fmla="*/ 0 h 476251"/>
                <a:gd name="connsiteX2" fmla="*/ 8448675 w 8448675"/>
                <a:gd name="connsiteY2" fmla="*/ 223838 h 476251"/>
                <a:gd name="connsiteX3" fmla="*/ 6257925 w 8448675"/>
                <a:gd name="connsiteY3" fmla="*/ 476251 h 476251"/>
                <a:gd name="connsiteX4" fmla="*/ 6005513 w 8448675"/>
                <a:gd name="connsiteY4" fmla="*/ 409575 h 476251"/>
                <a:gd name="connsiteX5" fmla="*/ 4510088 w 8448675"/>
                <a:gd name="connsiteY5" fmla="*/ 361950 h 476251"/>
                <a:gd name="connsiteX6" fmla="*/ 4238625 w 8448675"/>
                <a:gd name="connsiteY6" fmla="*/ 423863 h 476251"/>
                <a:gd name="connsiteX7" fmla="*/ 0 w 8448675"/>
                <a:gd name="connsiteY7" fmla="*/ 361950 h 476251"/>
                <a:gd name="connsiteX0" fmla="*/ 0 w 8448675"/>
                <a:gd name="connsiteY0" fmla="*/ 361950 h 476251"/>
                <a:gd name="connsiteX1" fmla="*/ 328613 w 8448675"/>
                <a:gd name="connsiteY1" fmla="*/ 0 h 476251"/>
                <a:gd name="connsiteX2" fmla="*/ 8448675 w 8448675"/>
                <a:gd name="connsiteY2" fmla="*/ 223838 h 476251"/>
                <a:gd name="connsiteX3" fmla="*/ 7243763 w 8448675"/>
                <a:gd name="connsiteY3" fmla="*/ 366713 h 476251"/>
                <a:gd name="connsiteX4" fmla="*/ 6257925 w 8448675"/>
                <a:gd name="connsiteY4" fmla="*/ 476251 h 476251"/>
                <a:gd name="connsiteX5" fmla="*/ 6005513 w 8448675"/>
                <a:gd name="connsiteY5" fmla="*/ 409575 h 476251"/>
                <a:gd name="connsiteX6" fmla="*/ 4510088 w 8448675"/>
                <a:gd name="connsiteY6" fmla="*/ 361950 h 476251"/>
                <a:gd name="connsiteX7" fmla="*/ 4238625 w 8448675"/>
                <a:gd name="connsiteY7" fmla="*/ 423863 h 476251"/>
                <a:gd name="connsiteX8" fmla="*/ 0 w 8448675"/>
                <a:gd name="connsiteY8" fmla="*/ 361950 h 476251"/>
                <a:gd name="connsiteX0" fmla="*/ 0 w 8672513"/>
                <a:gd name="connsiteY0" fmla="*/ 361950 h 542926"/>
                <a:gd name="connsiteX1" fmla="*/ 328613 w 8672513"/>
                <a:gd name="connsiteY1" fmla="*/ 0 h 542926"/>
                <a:gd name="connsiteX2" fmla="*/ 8448675 w 8672513"/>
                <a:gd name="connsiteY2" fmla="*/ 223838 h 542926"/>
                <a:gd name="connsiteX3" fmla="*/ 8672513 w 8672513"/>
                <a:gd name="connsiteY3" fmla="*/ 542926 h 542926"/>
                <a:gd name="connsiteX4" fmla="*/ 6257925 w 8672513"/>
                <a:gd name="connsiteY4" fmla="*/ 476251 h 542926"/>
                <a:gd name="connsiteX5" fmla="*/ 6005513 w 8672513"/>
                <a:gd name="connsiteY5" fmla="*/ 409575 h 542926"/>
                <a:gd name="connsiteX6" fmla="*/ 4510088 w 8672513"/>
                <a:gd name="connsiteY6" fmla="*/ 361950 h 542926"/>
                <a:gd name="connsiteX7" fmla="*/ 4238625 w 8672513"/>
                <a:gd name="connsiteY7" fmla="*/ 423863 h 542926"/>
                <a:gd name="connsiteX8" fmla="*/ 0 w 8672513"/>
                <a:gd name="connsiteY8" fmla="*/ 361950 h 542926"/>
                <a:gd name="connsiteX0" fmla="*/ 0 w 8672513"/>
                <a:gd name="connsiteY0" fmla="*/ 361950 h 542926"/>
                <a:gd name="connsiteX1" fmla="*/ 328613 w 8672513"/>
                <a:gd name="connsiteY1" fmla="*/ 0 h 542926"/>
                <a:gd name="connsiteX2" fmla="*/ 8448675 w 8672513"/>
                <a:gd name="connsiteY2" fmla="*/ 223838 h 542926"/>
                <a:gd name="connsiteX3" fmla="*/ 8558213 w 8672513"/>
                <a:gd name="connsiteY3" fmla="*/ 361949 h 542926"/>
                <a:gd name="connsiteX4" fmla="*/ 8672513 w 8672513"/>
                <a:gd name="connsiteY4" fmla="*/ 542926 h 542926"/>
                <a:gd name="connsiteX5" fmla="*/ 6257925 w 8672513"/>
                <a:gd name="connsiteY5" fmla="*/ 476251 h 542926"/>
                <a:gd name="connsiteX6" fmla="*/ 6005513 w 8672513"/>
                <a:gd name="connsiteY6" fmla="*/ 409575 h 542926"/>
                <a:gd name="connsiteX7" fmla="*/ 4510088 w 8672513"/>
                <a:gd name="connsiteY7" fmla="*/ 361950 h 542926"/>
                <a:gd name="connsiteX8" fmla="*/ 4238625 w 8672513"/>
                <a:gd name="connsiteY8" fmla="*/ 423863 h 542926"/>
                <a:gd name="connsiteX9" fmla="*/ 0 w 8672513"/>
                <a:gd name="connsiteY9" fmla="*/ 361950 h 542926"/>
                <a:gd name="connsiteX0" fmla="*/ 0 w 8672513"/>
                <a:gd name="connsiteY0" fmla="*/ 361950 h 542926"/>
                <a:gd name="connsiteX1" fmla="*/ 328613 w 8672513"/>
                <a:gd name="connsiteY1" fmla="*/ 0 h 542926"/>
                <a:gd name="connsiteX2" fmla="*/ 8448675 w 8672513"/>
                <a:gd name="connsiteY2" fmla="*/ 223838 h 542926"/>
                <a:gd name="connsiteX3" fmla="*/ 8667751 w 8672513"/>
                <a:gd name="connsiteY3" fmla="*/ 447674 h 542926"/>
                <a:gd name="connsiteX4" fmla="*/ 8672513 w 8672513"/>
                <a:gd name="connsiteY4" fmla="*/ 542926 h 542926"/>
                <a:gd name="connsiteX5" fmla="*/ 6257925 w 8672513"/>
                <a:gd name="connsiteY5" fmla="*/ 476251 h 542926"/>
                <a:gd name="connsiteX6" fmla="*/ 6005513 w 8672513"/>
                <a:gd name="connsiteY6" fmla="*/ 409575 h 542926"/>
                <a:gd name="connsiteX7" fmla="*/ 4510088 w 8672513"/>
                <a:gd name="connsiteY7" fmla="*/ 361950 h 542926"/>
                <a:gd name="connsiteX8" fmla="*/ 4238625 w 8672513"/>
                <a:gd name="connsiteY8" fmla="*/ 423863 h 542926"/>
                <a:gd name="connsiteX9" fmla="*/ 0 w 8672513"/>
                <a:gd name="connsiteY9" fmla="*/ 361950 h 542926"/>
                <a:gd name="connsiteX0" fmla="*/ 0 w 8672513"/>
                <a:gd name="connsiteY0" fmla="*/ 361950 h 542926"/>
                <a:gd name="connsiteX1" fmla="*/ 328613 w 8672513"/>
                <a:gd name="connsiteY1" fmla="*/ 0 h 542926"/>
                <a:gd name="connsiteX2" fmla="*/ 8448675 w 8672513"/>
                <a:gd name="connsiteY2" fmla="*/ 223838 h 542926"/>
                <a:gd name="connsiteX3" fmla="*/ 8529638 w 8672513"/>
                <a:gd name="connsiteY3" fmla="*/ 290512 h 542926"/>
                <a:gd name="connsiteX4" fmla="*/ 8667751 w 8672513"/>
                <a:gd name="connsiteY4" fmla="*/ 447674 h 542926"/>
                <a:gd name="connsiteX5" fmla="*/ 8672513 w 8672513"/>
                <a:gd name="connsiteY5" fmla="*/ 542926 h 542926"/>
                <a:gd name="connsiteX6" fmla="*/ 6257925 w 8672513"/>
                <a:gd name="connsiteY6" fmla="*/ 476251 h 542926"/>
                <a:gd name="connsiteX7" fmla="*/ 6005513 w 8672513"/>
                <a:gd name="connsiteY7" fmla="*/ 409575 h 542926"/>
                <a:gd name="connsiteX8" fmla="*/ 4510088 w 8672513"/>
                <a:gd name="connsiteY8" fmla="*/ 361950 h 542926"/>
                <a:gd name="connsiteX9" fmla="*/ 4238625 w 8672513"/>
                <a:gd name="connsiteY9" fmla="*/ 423863 h 542926"/>
                <a:gd name="connsiteX10" fmla="*/ 0 w 8672513"/>
                <a:gd name="connsiteY10" fmla="*/ 361950 h 542926"/>
                <a:gd name="connsiteX0" fmla="*/ 0 w 8672513"/>
                <a:gd name="connsiteY0" fmla="*/ 361950 h 542926"/>
                <a:gd name="connsiteX1" fmla="*/ 328613 w 8672513"/>
                <a:gd name="connsiteY1" fmla="*/ 0 h 542926"/>
                <a:gd name="connsiteX2" fmla="*/ 8448675 w 8672513"/>
                <a:gd name="connsiteY2" fmla="*/ 223838 h 542926"/>
                <a:gd name="connsiteX3" fmla="*/ 8453438 w 8672513"/>
                <a:gd name="connsiteY3" fmla="*/ 309562 h 542926"/>
                <a:gd name="connsiteX4" fmla="*/ 8667751 w 8672513"/>
                <a:gd name="connsiteY4" fmla="*/ 447674 h 542926"/>
                <a:gd name="connsiteX5" fmla="*/ 8672513 w 8672513"/>
                <a:gd name="connsiteY5" fmla="*/ 542926 h 542926"/>
                <a:gd name="connsiteX6" fmla="*/ 6257925 w 8672513"/>
                <a:gd name="connsiteY6" fmla="*/ 476251 h 542926"/>
                <a:gd name="connsiteX7" fmla="*/ 6005513 w 8672513"/>
                <a:gd name="connsiteY7" fmla="*/ 409575 h 542926"/>
                <a:gd name="connsiteX8" fmla="*/ 4510088 w 8672513"/>
                <a:gd name="connsiteY8" fmla="*/ 361950 h 542926"/>
                <a:gd name="connsiteX9" fmla="*/ 4238625 w 8672513"/>
                <a:gd name="connsiteY9" fmla="*/ 423863 h 542926"/>
                <a:gd name="connsiteX10" fmla="*/ 0 w 8672513"/>
                <a:gd name="connsiteY10" fmla="*/ 361950 h 542926"/>
                <a:gd name="connsiteX0" fmla="*/ 0 w 8672513"/>
                <a:gd name="connsiteY0" fmla="*/ 361950 h 542926"/>
                <a:gd name="connsiteX1" fmla="*/ 328613 w 8672513"/>
                <a:gd name="connsiteY1" fmla="*/ 0 h 542926"/>
                <a:gd name="connsiteX2" fmla="*/ 8448675 w 8672513"/>
                <a:gd name="connsiteY2" fmla="*/ 223838 h 542926"/>
                <a:gd name="connsiteX3" fmla="*/ 8453438 w 8672513"/>
                <a:gd name="connsiteY3" fmla="*/ 309562 h 542926"/>
                <a:gd name="connsiteX4" fmla="*/ 8667751 w 8672513"/>
                <a:gd name="connsiteY4" fmla="*/ 447674 h 542926"/>
                <a:gd name="connsiteX5" fmla="*/ 8672513 w 8672513"/>
                <a:gd name="connsiteY5" fmla="*/ 542926 h 542926"/>
                <a:gd name="connsiteX6" fmla="*/ 6257925 w 8672513"/>
                <a:gd name="connsiteY6" fmla="*/ 476251 h 542926"/>
                <a:gd name="connsiteX7" fmla="*/ 6005513 w 8672513"/>
                <a:gd name="connsiteY7" fmla="*/ 409575 h 542926"/>
                <a:gd name="connsiteX8" fmla="*/ 4510088 w 8672513"/>
                <a:gd name="connsiteY8" fmla="*/ 361950 h 542926"/>
                <a:gd name="connsiteX9" fmla="*/ 4238625 w 8672513"/>
                <a:gd name="connsiteY9" fmla="*/ 423863 h 542926"/>
                <a:gd name="connsiteX10" fmla="*/ 0 w 8672513"/>
                <a:gd name="connsiteY10" fmla="*/ 361950 h 542926"/>
                <a:gd name="connsiteX0" fmla="*/ 0 w 8672513"/>
                <a:gd name="connsiteY0" fmla="*/ 361950 h 542926"/>
                <a:gd name="connsiteX1" fmla="*/ 328613 w 8672513"/>
                <a:gd name="connsiteY1" fmla="*/ 0 h 542926"/>
                <a:gd name="connsiteX2" fmla="*/ 8448675 w 8672513"/>
                <a:gd name="connsiteY2" fmla="*/ 223838 h 542926"/>
                <a:gd name="connsiteX3" fmla="*/ 8453438 w 8672513"/>
                <a:gd name="connsiteY3" fmla="*/ 309562 h 542926"/>
                <a:gd name="connsiteX4" fmla="*/ 8667751 w 8672513"/>
                <a:gd name="connsiteY4" fmla="*/ 447674 h 542926"/>
                <a:gd name="connsiteX5" fmla="*/ 8672513 w 8672513"/>
                <a:gd name="connsiteY5" fmla="*/ 542926 h 542926"/>
                <a:gd name="connsiteX6" fmla="*/ 6257925 w 8672513"/>
                <a:gd name="connsiteY6" fmla="*/ 476251 h 542926"/>
                <a:gd name="connsiteX7" fmla="*/ 6005513 w 8672513"/>
                <a:gd name="connsiteY7" fmla="*/ 409575 h 542926"/>
                <a:gd name="connsiteX8" fmla="*/ 4510088 w 8672513"/>
                <a:gd name="connsiteY8" fmla="*/ 361950 h 542926"/>
                <a:gd name="connsiteX9" fmla="*/ 4238625 w 8672513"/>
                <a:gd name="connsiteY9" fmla="*/ 423863 h 542926"/>
                <a:gd name="connsiteX10" fmla="*/ 0 w 8672513"/>
                <a:gd name="connsiteY10" fmla="*/ 361950 h 542926"/>
                <a:gd name="connsiteX0" fmla="*/ 0 w 8672513"/>
                <a:gd name="connsiteY0" fmla="*/ 361950 h 542926"/>
                <a:gd name="connsiteX1" fmla="*/ 328613 w 8672513"/>
                <a:gd name="connsiteY1" fmla="*/ 0 h 542926"/>
                <a:gd name="connsiteX2" fmla="*/ 8448675 w 8672513"/>
                <a:gd name="connsiteY2" fmla="*/ 223838 h 542926"/>
                <a:gd name="connsiteX3" fmla="*/ 8453438 w 8672513"/>
                <a:gd name="connsiteY3" fmla="*/ 309562 h 542926"/>
                <a:gd name="connsiteX4" fmla="*/ 8667751 w 8672513"/>
                <a:gd name="connsiteY4" fmla="*/ 447674 h 542926"/>
                <a:gd name="connsiteX5" fmla="*/ 8672513 w 8672513"/>
                <a:gd name="connsiteY5" fmla="*/ 542926 h 542926"/>
                <a:gd name="connsiteX6" fmla="*/ 6257925 w 8672513"/>
                <a:gd name="connsiteY6" fmla="*/ 476251 h 542926"/>
                <a:gd name="connsiteX7" fmla="*/ 6005513 w 8672513"/>
                <a:gd name="connsiteY7" fmla="*/ 409575 h 542926"/>
                <a:gd name="connsiteX8" fmla="*/ 4510088 w 8672513"/>
                <a:gd name="connsiteY8" fmla="*/ 361950 h 542926"/>
                <a:gd name="connsiteX9" fmla="*/ 4238625 w 8672513"/>
                <a:gd name="connsiteY9" fmla="*/ 423863 h 542926"/>
                <a:gd name="connsiteX10" fmla="*/ 0 w 8672513"/>
                <a:gd name="connsiteY10" fmla="*/ 361950 h 54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72513" h="542926">
                  <a:moveTo>
                    <a:pt x="0" y="361950"/>
                  </a:moveTo>
                  <a:cubicBezTo>
                    <a:pt x="143669" y="181769"/>
                    <a:pt x="181770" y="129381"/>
                    <a:pt x="328613" y="0"/>
                  </a:cubicBezTo>
                  <a:lnTo>
                    <a:pt x="8448675" y="223838"/>
                  </a:lnTo>
                  <a:lnTo>
                    <a:pt x="8453438" y="309562"/>
                  </a:lnTo>
                  <a:cubicBezTo>
                    <a:pt x="8518526" y="342105"/>
                    <a:pt x="8645527" y="356393"/>
                    <a:pt x="8667751" y="447674"/>
                  </a:cubicBezTo>
                  <a:lnTo>
                    <a:pt x="8672513" y="542926"/>
                  </a:lnTo>
                  <a:lnTo>
                    <a:pt x="6257925" y="476251"/>
                  </a:lnTo>
                  <a:lnTo>
                    <a:pt x="6005513" y="409575"/>
                  </a:lnTo>
                  <a:lnTo>
                    <a:pt x="4510088" y="361950"/>
                  </a:lnTo>
                  <a:lnTo>
                    <a:pt x="4238625" y="423863"/>
                  </a:lnTo>
                  <a:lnTo>
                    <a:pt x="0" y="361950"/>
                  </a:lnTo>
                  <a:close/>
                </a:path>
              </a:pathLst>
            </a:custGeom>
            <a:solidFill>
              <a:schemeClr val="accent6">
                <a:alpha val="30000"/>
              </a:schemeClr>
            </a:solidFill>
            <a:ln>
              <a:solidFill>
                <a:schemeClr val="accent6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4DCC72-3A95-4103-975A-8F1E6743F223}"/>
                </a:ext>
              </a:extLst>
            </p:cNvPr>
            <p:cNvGrpSpPr/>
            <p:nvPr/>
          </p:nvGrpSpPr>
          <p:grpSpPr>
            <a:xfrm>
              <a:off x="4536693" y="2509935"/>
              <a:ext cx="330993" cy="1909665"/>
              <a:chOff x="4557713" y="2509935"/>
              <a:chExt cx="330993" cy="1909665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3B88A9F-2AB4-4F96-A076-1F1CBB050E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57713" y="2509935"/>
                <a:ext cx="40481" cy="1909665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E07D157-69B8-4B57-AF1B-AB15AD5ACAE6}"/>
                  </a:ext>
                </a:extLst>
              </p:cNvPr>
              <p:cNvCxnSpPr/>
              <p:nvPr/>
            </p:nvCxnSpPr>
            <p:spPr>
              <a:xfrm>
                <a:off x="4581331" y="2509935"/>
                <a:ext cx="307375" cy="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12E612B-BFD4-4D8A-9D74-318170E64FF7}"/>
                </a:ext>
              </a:extLst>
            </p:cNvPr>
            <p:cNvGrpSpPr/>
            <p:nvPr/>
          </p:nvGrpSpPr>
          <p:grpSpPr>
            <a:xfrm>
              <a:off x="7088982" y="2581372"/>
              <a:ext cx="330993" cy="1909665"/>
              <a:chOff x="7088982" y="2581372"/>
              <a:chExt cx="330993" cy="190966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591BB2F-E53B-475E-99BD-AD6E7C8B04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88982" y="2581372"/>
                <a:ext cx="40481" cy="1909665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97DA687-19A6-4130-B476-93977C8ACB19}"/>
                  </a:ext>
                </a:extLst>
              </p:cNvPr>
              <p:cNvCxnSpPr/>
              <p:nvPr/>
            </p:nvCxnSpPr>
            <p:spPr>
              <a:xfrm>
                <a:off x="7112600" y="2581372"/>
                <a:ext cx="307375" cy="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5788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E814F-86A6-4D0B-B94E-63A24696152F}"/>
              </a:ext>
            </a:extLst>
          </p:cNvPr>
          <p:cNvGrpSpPr/>
          <p:nvPr/>
        </p:nvGrpSpPr>
        <p:grpSpPr>
          <a:xfrm>
            <a:off x="1563338" y="1361313"/>
            <a:ext cx="6931724" cy="6329934"/>
            <a:chOff x="1563338" y="1361313"/>
            <a:chExt cx="6931724" cy="63299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09F193-6B1B-40C1-AB45-C93A8E522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3338" y="1361313"/>
              <a:ext cx="6931724" cy="6329934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B851290-8773-4BF4-850F-614E86F46D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7013" y="4861249"/>
              <a:ext cx="261257" cy="1315616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5587317-0B85-48EA-BAA3-9D0320F5089A}"/>
                </a:ext>
              </a:extLst>
            </p:cNvPr>
            <p:cNvCxnSpPr/>
            <p:nvPr/>
          </p:nvCxnSpPr>
          <p:spPr>
            <a:xfrm>
              <a:off x="3648270" y="486124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D7D8C5-2D03-4446-B2BA-4CE19D2CA2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6644" y="4844021"/>
              <a:ext cx="304800" cy="17228"/>
            </a:xfrm>
            <a:prstGeom prst="line">
              <a:avLst/>
            </a:prstGeom>
            <a:ln w="666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AE9B293-4403-4EEB-B87A-B377934B0A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5557" y="4895704"/>
              <a:ext cx="261257" cy="1209821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51BFBF-4944-4A78-914F-3D29C6C2F2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2331" y="4868392"/>
              <a:ext cx="340519" cy="34455"/>
            </a:xfrm>
            <a:prstGeom prst="line">
              <a:avLst/>
            </a:prstGeom>
            <a:ln w="666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DC3737-B0CE-4BA3-B6D7-CDD80CF71917}"/>
                </a:ext>
              </a:extLst>
            </p:cNvPr>
            <p:cNvSpPr txBox="1"/>
            <p:nvPr/>
          </p:nvSpPr>
          <p:spPr>
            <a:xfrm rot="16200000">
              <a:off x="7048499" y="4272010"/>
              <a:ext cx="6429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FF0000"/>
                  </a:solidFill>
                </a:rPr>
                <a:t>SIDEWALK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A1DC65-0F8B-4B9B-A1DE-CA175A2DEC9C}"/>
                </a:ext>
              </a:extLst>
            </p:cNvPr>
            <p:cNvSpPr txBox="1"/>
            <p:nvPr/>
          </p:nvSpPr>
          <p:spPr>
            <a:xfrm rot="16200000">
              <a:off x="3419499" y="4383527"/>
              <a:ext cx="6429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FF0000"/>
                  </a:solidFill>
                </a:rPr>
                <a:t>SIDEWALK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9E1CEB-212A-45EE-9CE0-BE8C27B764F0}"/>
                </a:ext>
              </a:extLst>
            </p:cNvPr>
            <p:cNvSpPr txBox="1"/>
            <p:nvPr/>
          </p:nvSpPr>
          <p:spPr>
            <a:xfrm>
              <a:off x="2790730" y="6130210"/>
              <a:ext cx="6429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FF0000"/>
                  </a:solidFill>
                </a:rPr>
                <a:t>ROW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C8AA1F-0CDE-44D1-A66D-7C29EACE662B}"/>
                </a:ext>
              </a:extLst>
            </p:cNvPr>
            <p:cNvSpPr txBox="1"/>
            <p:nvPr/>
          </p:nvSpPr>
          <p:spPr>
            <a:xfrm>
              <a:off x="6375095" y="6069143"/>
              <a:ext cx="6429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FF0000"/>
                  </a:solidFill>
                </a:rPr>
                <a:t>ROW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633EBA-765D-4CFB-B3DA-D2811E1C4E4E}"/>
                </a:ext>
              </a:extLst>
            </p:cNvPr>
            <p:cNvSpPr txBox="1"/>
            <p:nvPr/>
          </p:nvSpPr>
          <p:spPr>
            <a:xfrm rot="16200000">
              <a:off x="3036716" y="3532095"/>
              <a:ext cx="6429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FF0000"/>
                  </a:solidFill>
                </a:rPr>
                <a:t>(CURB)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C0EBA4-6424-4F47-86E6-B68E50217A70}"/>
                </a:ext>
              </a:extLst>
            </p:cNvPr>
            <p:cNvSpPr txBox="1"/>
            <p:nvPr/>
          </p:nvSpPr>
          <p:spPr>
            <a:xfrm rot="16200000">
              <a:off x="6620454" y="3323361"/>
              <a:ext cx="6429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FF0000"/>
                  </a:solidFill>
                </a:rPr>
                <a:t>(CURB)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7448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410F76-A716-4705-987A-750837A32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4" r="2656" b="44323"/>
          <a:stretch/>
        </p:blipFill>
        <p:spPr>
          <a:xfrm>
            <a:off x="79614" y="2344541"/>
            <a:ext cx="9899171" cy="4193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3BF12-4638-4B0A-A30F-060B193F5CDD}"/>
              </a:ext>
            </a:extLst>
          </p:cNvPr>
          <p:cNvSpPr txBox="1"/>
          <p:nvPr/>
        </p:nvSpPr>
        <p:spPr>
          <a:xfrm>
            <a:off x="6274676" y="1234231"/>
            <a:ext cx="3621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Grading Plan</a:t>
            </a:r>
          </a:p>
        </p:txBody>
      </p:sp>
    </p:spTree>
    <p:extLst>
      <p:ext uri="{BB962C8B-B14F-4D97-AF65-F5344CB8AC3E}">
        <p14:creationId xmlns:p14="http://schemas.microsoft.com/office/powerpoint/2010/main" val="2152889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351C40-92C3-400F-9F08-95264E76A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633"/>
            <a:ext cx="10058400" cy="4465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3F45A3-AC18-41C9-95B4-802BE84567CE}"/>
              </a:ext>
            </a:extLst>
          </p:cNvPr>
          <p:cNvSpPr txBox="1"/>
          <p:nvPr/>
        </p:nvSpPr>
        <p:spPr>
          <a:xfrm>
            <a:off x="6274676" y="1234231"/>
            <a:ext cx="3621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Grading Plan</a:t>
            </a:r>
          </a:p>
        </p:txBody>
      </p:sp>
    </p:spTree>
    <p:extLst>
      <p:ext uri="{BB962C8B-B14F-4D97-AF65-F5344CB8AC3E}">
        <p14:creationId xmlns:p14="http://schemas.microsoft.com/office/powerpoint/2010/main" val="3783775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158B59-A941-4AEF-A0CE-B17EF0BB5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8344"/>
            <a:ext cx="10058400" cy="3551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9D3778-F654-402A-B12A-F976C00FDC86}"/>
              </a:ext>
            </a:extLst>
          </p:cNvPr>
          <p:cNvSpPr txBox="1"/>
          <p:nvPr/>
        </p:nvSpPr>
        <p:spPr>
          <a:xfrm>
            <a:off x="6274676" y="1234231"/>
            <a:ext cx="3621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ROW Striping Exhibit</a:t>
            </a:r>
          </a:p>
        </p:txBody>
      </p:sp>
    </p:spTree>
    <p:extLst>
      <p:ext uri="{BB962C8B-B14F-4D97-AF65-F5344CB8AC3E}">
        <p14:creationId xmlns:p14="http://schemas.microsoft.com/office/powerpoint/2010/main" val="734206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0D596F-C00E-41DD-ABC5-68EC5991C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" y="1268254"/>
            <a:ext cx="9627870" cy="65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2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1E896A-A106-48F1-A2F6-9D6C357AB2AC}"/>
              </a:ext>
            </a:extLst>
          </p:cNvPr>
          <p:cNvGrpSpPr/>
          <p:nvPr/>
        </p:nvGrpSpPr>
        <p:grpSpPr>
          <a:xfrm>
            <a:off x="1351967" y="1422362"/>
            <a:ext cx="7354466" cy="6350037"/>
            <a:chOff x="1351967" y="1422362"/>
            <a:chExt cx="7354466" cy="63500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5C2D67-D5F3-4AC2-B5A9-1279575D4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1967" y="1422362"/>
              <a:ext cx="7354466" cy="635003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306A4FD-3BD8-4264-B1EC-BDFD777DF9CC}"/>
                </a:ext>
              </a:extLst>
            </p:cNvPr>
            <p:cNvSpPr/>
            <p:nvPr/>
          </p:nvSpPr>
          <p:spPr>
            <a:xfrm>
              <a:off x="8186738" y="7329488"/>
              <a:ext cx="338137" cy="2786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CF030E1-494A-444E-A0AF-17976714030B}"/>
              </a:ext>
            </a:extLst>
          </p:cNvPr>
          <p:cNvSpPr txBox="1"/>
          <p:nvPr/>
        </p:nvSpPr>
        <p:spPr>
          <a:xfrm>
            <a:off x="7273159" y="1234231"/>
            <a:ext cx="2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Site Plan</a:t>
            </a:r>
          </a:p>
        </p:txBody>
      </p:sp>
    </p:spTree>
    <p:extLst>
      <p:ext uri="{BB962C8B-B14F-4D97-AF65-F5344CB8AC3E}">
        <p14:creationId xmlns:p14="http://schemas.microsoft.com/office/powerpoint/2010/main" val="3411610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0D4EE-2926-441E-96EE-5FBCFF62F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14" y="1221581"/>
            <a:ext cx="8837771" cy="65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17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374EB7-5CCC-4396-A280-FB40D47B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61" y="1351368"/>
            <a:ext cx="9158478" cy="634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38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CCDDDD-419D-45DA-BC93-9292D5017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3074"/>
            <a:ext cx="10058400" cy="4471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921112-9578-4107-98DA-42623353A183}"/>
              </a:ext>
            </a:extLst>
          </p:cNvPr>
          <p:cNvSpPr txBox="1"/>
          <p:nvPr/>
        </p:nvSpPr>
        <p:spPr>
          <a:xfrm>
            <a:off x="7273159" y="1234231"/>
            <a:ext cx="2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Enlarged Site Plan</a:t>
            </a:r>
          </a:p>
        </p:txBody>
      </p:sp>
    </p:spTree>
    <p:extLst>
      <p:ext uri="{BB962C8B-B14F-4D97-AF65-F5344CB8AC3E}">
        <p14:creationId xmlns:p14="http://schemas.microsoft.com/office/powerpoint/2010/main" val="358124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359FFE7-AA91-485F-8412-C4FEC042B631}"/>
              </a:ext>
            </a:extLst>
          </p:cNvPr>
          <p:cNvGrpSpPr/>
          <p:nvPr/>
        </p:nvGrpSpPr>
        <p:grpSpPr>
          <a:xfrm>
            <a:off x="0" y="1253733"/>
            <a:ext cx="10058400" cy="6466114"/>
            <a:chOff x="0" y="1253733"/>
            <a:chExt cx="10058400" cy="64661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E1EA24-4815-40BF-8FDA-0FF110E68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53733"/>
              <a:ext cx="10058400" cy="646611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303B78-CBAF-4D1A-847B-2C36CF09782E}"/>
                </a:ext>
              </a:extLst>
            </p:cNvPr>
            <p:cNvSpPr/>
            <p:nvPr/>
          </p:nvSpPr>
          <p:spPr>
            <a:xfrm>
              <a:off x="1292772" y="7273159"/>
              <a:ext cx="1334814" cy="2837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1D244A3-8B47-487B-BFD0-4945A19F7086}"/>
              </a:ext>
            </a:extLst>
          </p:cNvPr>
          <p:cNvSpPr txBox="1"/>
          <p:nvPr/>
        </p:nvSpPr>
        <p:spPr>
          <a:xfrm>
            <a:off x="6936828" y="1234231"/>
            <a:ext cx="29596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Pedestrian Pathways</a:t>
            </a:r>
          </a:p>
        </p:txBody>
      </p:sp>
    </p:spTree>
    <p:extLst>
      <p:ext uri="{BB962C8B-B14F-4D97-AF65-F5344CB8AC3E}">
        <p14:creationId xmlns:p14="http://schemas.microsoft.com/office/powerpoint/2010/main" val="159686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8111FA-AD7A-45AC-80F0-DD866B2EC635}"/>
              </a:ext>
            </a:extLst>
          </p:cNvPr>
          <p:cNvSpPr txBox="1"/>
          <p:nvPr/>
        </p:nvSpPr>
        <p:spPr>
          <a:xfrm>
            <a:off x="7273159" y="1234231"/>
            <a:ext cx="2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Hotel Elevations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7E017B-EC5B-45FE-AA0F-23D497B15813}"/>
              </a:ext>
            </a:extLst>
          </p:cNvPr>
          <p:cNvGrpSpPr/>
          <p:nvPr/>
        </p:nvGrpSpPr>
        <p:grpSpPr>
          <a:xfrm>
            <a:off x="0" y="1870337"/>
            <a:ext cx="10058400" cy="5503173"/>
            <a:chOff x="0" y="1870337"/>
            <a:chExt cx="10058400" cy="55031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FA5489-2C2F-443E-9C8D-A1EB31D8B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70337"/>
              <a:ext cx="10058400" cy="550317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FCE02CB-17F4-41E6-A28D-10F3FE5B7FB0}"/>
                </a:ext>
              </a:extLst>
            </p:cNvPr>
            <p:cNvSpPr/>
            <p:nvPr/>
          </p:nvSpPr>
          <p:spPr>
            <a:xfrm>
              <a:off x="2038350" y="4110037"/>
              <a:ext cx="1438275" cy="400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767600-709E-43F3-929D-9D0FD59BF4B6}"/>
                </a:ext>
              </a:extLst>
            </p:cNvPr>
            <p:cNvSpPr/>
            <p:nvPr/>
          </p:nvSpPr>
          <p:spPr>
            <a:xfrm>
              <a:off x="6554021" y="4110037"/>
              <a:ext cx="1438275" cy="400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6F1E6B-FDA7-42EC-9D83-DC8C6CEE19AD}"/>
                </a:ext>
              </a:extLst>
            </p:cNvPr>
            <p:cNvSpPr/>
            <p:nvPr/>
          </p:nvSpPr>
          <p:spPr>
            <a:xfrm>
              <a:off x="2295525" y="6729413"/>
              <a:ext cx="1438275" cy="400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35FE77-8683-4D6D-AE91-A17ED98EE076}"/>
                </a:ext>
              </a:extLst>
            </p:cNvPr>
            <p:cNvSpPr/>
            <p:nvPr/>
          </p:nvSpPr>
          <p:spPr>
            <a:xfrm>
              <a:off x="8496299" y="6729413"/>
              <a:ext cx="1438275" cy="400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2199E2-16FE-4F88-86E6-AD8D10872700}"/>
                </a:ext>
              </a:extLst>
            </p:cNvPr>
            <p:cNvSpPr/>
            <p:nvPr/>
          </p:nvSpPr>
          <p:spPr>
            <a:xfrm>
              <a:off x="352425" y="7058023"/>
              <a:ext cx="1047750" cy="90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3E4AD4-7D14-4C18-BDAF-68B414B1CF92}"/>
                </a:ext>
              </a:extLst>
            </p:cNvPr>
            <p:cNvSpPr txBox="1"/>
            <p:nvPr/>
          </p:nvSpPr>
          <p:spPr>
            <a:xfrm>
              <a:off x="259556" y="6999756"/>
              <a:ext cx="15097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NeueLT Std" panose="020B0604020202020204" pitchFamily="34" charset="0"/>
                </a:rPr>
                <a:t>SOUTH ELEVATION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213379-5919-4411-B882-4D52CA1B59B5}"/>
                </a:ext>
              </a:extLst>
            </p:cNvPr>
            <p:cNvSpPr/>
            <p:nvPr/>
          </p:nvSpPr>
          <p:spPr>
            <a:xfrm>
              <a:off x="352425" y="4327325"/>
              <a:ext cx="938213" cy="94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6DD6D0-688D-4EB5-8448-D2727380B32F}"/>
                </a:ext>
              </a:extLst>
            </p:cNvPr>
            <p:cNvSpPr txBox="1"/>
            <p:nvPr/>
          </p:nvSpPr>
          <p:spPr>
            <a:xfrm>
              <a:off x="257175" y="4280434"/>
              <a:ext cx="15097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NeueLT Std" panose="020B0604020202020204" pitchFamily="34" charset="0"/>
                </a:rPr>
                <a:t>NORTH ELEVATION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092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FFBD30-A2F9-4513-9610-4839CAD33DF5}"/>
              </a:ext>
            </a:extLst>
          </p:cNvPr>
          <p:cNvSpPr txBox="1"/>
          <p:nvPr/>
        </p:nvSpPr>
        <p:spPr>
          <a:xfrm>
            <a:off x="7273159" y="1234231"/>
            <a:ext cx="2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Hotel Elevations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F09F3C-FE17-49A9-BFF5-104F75AB4BD4}"/>
              </a:ext>
            </a:extLst>
          </p:cNvPr>
          <p:cNvGrpSpPr/>
          <p:nvPr/>
        </p:nvGrpSpPr>
        <p:grpSpPr>
          <a:xfrm>
            <a:off x="0" y="2849587"/>
            <a:ext cx="10058400" cy="3191644"/>
            <a:chOff x="0" y="2849587"/>
            <a:chExt cx="10058400" cy="31916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53620B-71E3-41FB-BD91-C6DCF7FE4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168"/>
            <a:stretch/>
          </p:blipFill>
          <p:spPr>
            <a:xfrm>
              <a:off x="0" y="2849587"/>
              <a:ext cx="10058400" cy="319164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B406DE3-19BE-4B94-97FD-98BAA141FA12}"/>
                </a:ext>
              </a:extLst>
            </p:cNvPr>
            <p:cNvSpPr/>
            <p:nvPr/>
          </p:nvSpPr>
          <p:spPr>
            <a:xfrm>
              <a:off x="588169" y="5807869"/>
              <a:ext cx="1259681" cy="100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FC28BF-B903-4B7E-A420-48524219F5BD}"/>
                </a:ext>
              </a:extLst>
            </p:cNvPr>
            <p:cNvSpPr txBox="1"/>
            <p:nvPr/>
          </p:nvSpPr>
          <p:spPr>
            <a:xfrm>
              <a:off x="504825" y="5754429"/>
              <a:ext cx="15097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NeueLT Std" panose="020B0604020202020204" pitchFamily="34" charset="0"/>
                </a:rPr>
                <a:t>WEST ELEVATION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6E42D9-9517-41E3-83DA-1223C874803D}"/>
                </a:ext>
              </a:extLst>
            </p:cNvPr>
            <p:cNvSpPr/>
            <p:nvPr/>
          </p:nvSpPr>
          <p:spPr>
            <a:xfrm>
              <a:off x="6045994" y="5807869"/>
              <a:ext cx="1300162" cy="100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755FE4-C0F0-416D-86A0-AA950E2D344C}"/>
                </a:ext>
              </a:extLst>
            </p:cNvPr>
            <p:cNvSpPr txBox="1"/>
            <p:nvPr/>
          </p:nvSpPr>
          <p:spPr>
            <a:xfrm>
              <a:off x="5950745" y="5758704"/>
              <a:ext cx="15097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HelveticaNeueLT Std" panose="020B0604020202020204" pitchFamily="34" charset="0"/>
                </a:rPr>
                <a:t>EAST ELEVATION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254DB3-2315-4EE5-B6B9-54FD4BB0E3F6}"/>
                </a:ext>
              </a:extLst>
            </p:cNvPr>
            <p:cNvSpPr/>
            <p:nvPr/>
          </p:nvSpPr>
          <p:spPr>
            <a:xfrm>
              <a:off x="8541544" y="5434013"/>
              <a:ext cx="1393031" cy="435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230291-2917-462E-9324-A91F178B394E}"/>
                </a:ext>
              </a:extLst>
            </p:cNvPr>
            <p:cNvSpPr/>
            <p:nvPr/>
          </p:nvSpPr>
          <p:spPr>
            <a:xfrm>
              <a:off x="1847850" y="5534105"/>
              <a:ext cx="1393031" cy="273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621A591-673F-4B41-A2A9-F842B64FB1ED}"/>
                </a:ext>
              </a:extLst>
            </p:cNvPr>
            <p:cNvSpPr/>
            <p:nvPr/>
          </p:nvSpPr>
          <p:spPr>
            <a:xfrm>
              <a:off x="1859756" y="5195888"/>
              <a:ext cx="130969" cy="366712"/>
            </a:xfrm>
            <a:custGeom>
              <a:avLst/>
              <a:gdLst>
                <a:gd name="connsiteX0" fmla="*/ 66675 w 130969"/>
                <a:gd name="connsiteY0" fmla="*/ 0 h 366712"/>
                <a:gd name="connsiteX1" fmla="*/ 130969 w 130969"/>
                <a:gd name="connsiteY1" fmla="*/ 0 h 366712"/>
                <a:gd name="connsiteX2" fmla="*/ 50007 w 130969"/>
                <a:gd name="connsiteY2" fmla="*/ 352425 h 366712"/>
                <a:gd name="connsiteX3" fmla="*/ 0 w 130969"/>
                <a:gd name="connsiteY3" fmla="*/ 366712 h 366712"/>
                <a:gd name="connsiteX4" fmla="*/ 66675 w 130969"/>
                <a:gd name="connsiteY4" fmla="*/ 0 h 3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969" h="366712">
                  <a:moveTo>
                    <a:pt x="66675" y="0"/>
                  </a:moveTo>
                  <a:lnTo>
                    <a:pt x="130969" y="0"/>
                  </a:lnTo>
                  <a:lnTo>
                    <a:pt x="50007" y="352425"/>
                  </a:lnTo>
                  <a:lnTo>
                    <a:pt x="0" y="366712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4806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184246-196F-48FF-90E7-DF0D0DDA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604"/>
            <a:ext cx="10058400" cy="5367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E93C8-8544-4AE2-B4F9-98E0913E9BB7}"/>
              </a:ext>
            </a:extLst>
          </p:cNvPr>
          <p:cNvSpPr txBox="1"/>
          <p:nvPr/>
        </p:nvSpPr>
        <p:spPr>
          <a:xfrm>
            <a:off x="6264166" y="1234231"/>
            <a:ext cx="363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Hotel: Forest (color) Scheme</a:t>
            </a:r>
          </a:p>
        </p:txBody>
      </p:sp>
    </p:spTree>
    <p:extLst>
      <p:ext uri="{BB962C8B-B14F-4D97-AF65-F5344CB8AC3E}">
        <p14:creationId xmlns:p14="http://schemas.microsoft.com/office/powerpoint/2010/main" val="231776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6F41D-7B47-4432-85DA-3A8A916F5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"/>
          <a:stretch/>
        </p:blipFill>
        <p:spPr>
          <a:xfrm>
            <a:off x="1050036" y="1674118"/>
            <a:ext cx="7958328" cy="6098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54B031-FB7E-4826-AE2E-2076DFC27A48}"/>
              </a:ext>
            </a:extLst>
          </p:cNvPr>
          <p:cNvSpPr txBox="1"/>
          <p:nvPr/>
        </p:nvSpPr>
        <p:spPr>
          <a:xfrm>
            <a:off x="7273159" y="1234231"/>
            <a:ext cx="2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Pad 1 Elevations</a:t>
            </a:r>
          </a:p>
        </p:txBody>
      </p:sp>
    </p:spTree>
    <p:extLst>
      <p:ext uri="{BB962C8B-B14F-4D97-AF65-F5344CB8AC3E}">
        <p14:creationId xmlns:p14="http://schemas.microsoft.com/office/powerpoint/2010/main" val="427965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B60FB7-465F-4B7C-BECD-F2DF6BA22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" t="1590" r="-1"/>
          <a:stretch/>
        </p:blipFill>
        <p:spPr>
          <a:xfrm>
            <a:off x="1192517" y="1662344"/>
            <a:ext cx="7673366" cy="6110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9ACB19-7B8A-44F4-919E-BE368C2B6578}"/>
              </a:ext>
            </a:extLst>
          </p:cNvPr>
          <p:cNvSpPr txBox="1"/>
          <p:nvPr/>
        </p:nvSpPr>
        <p:spPr>
          <a:xfrm>
            <a:off x="7273159" y="1234231"/>
            <a:ext cx="262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NeueLT Std Blk" panose="020B0904020202020204" pitchFamily="34" charset="0"/>
              </a:rPr>
              <a:t>Pad 1 Elevations</a:t>
            </a:r>
          </a:p>
        </p:txBody>
      </p:sp>
    </p:spTree>
    <p:extLst>
      <p:ext uri="{BB962C8B-B14F-4D97-AF65-F5344CB8AC3E}">
        <p14:creationId xmlns:p14="http://schemas.microsoft.com/office/powerpoint/2010/main" val="4044147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1746</TotalTime>
  <Words>238</Words>
  <Application>Microsoft Office PowerPoint</Application>
  <PresentationFormat>Custom</PresentationFormat>
  <Paragraphs>34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HelveticaNeueLT Std Blk</vt:lpstr>
      <vt:lpstr>Interstate Light</vt:lpstr>
      <vt:lpstr>Calibri Light</vt:lpstr>
      <vt:lpstr>HelveticaNeueLT Std</vt:lpstr>
      <vt:lpstr>Arial</vt:lpstr>
      <vt:lpstr>Calibri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Mattera</dc:creator>
  <cp:lastModifiedBy>Jennifer Rinkus</cp:lastModifiedBy>
  <cp:revision>200</cp:revision>
  <cp:lastPrinted>2019-05-03T19:46:03Z</cp:lastPrinted>
  <dcterms:created xsi:type="dcterms:W3CDTF">2018-10-26T14:26:02Z</dcterms:created>
  <dcterms:modified xsi:type="dcterms:W3CDTF">2022-02-16T19:22:41Z</dcterms:modified>
</cp:coreProperties>
</file>